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17"/>
  </p:notesMasterIdLst>
  <p:sldIdLst>
    <p:sldId id="295" r:id="rId2"/>
    <p:sldId id="292" r:id="rId3"/>
    <p:sldId id="259" r:id="rId4"/>
    <p:sldId id="260" r:id="rId5"/>
    <p:sldId id="261" r:id="rId6"/>
    <p:sldId id="262" r:id="rId7"/>
    <p:sldId id="263" r:id="rId8"/>
    <p:sldId id="264" r:id="rId9"/>
    <p:sldId id="266" r:id="rId10"/>
    <p:sldId id="286" r:id="rId11"/>
    <p:sldId id="291" r:id="rId12"/>
    <p:sldId id="284" r:id="rId13"/>
    <p:sldId id="294" r:id="rId14"/>
    <p:sldId id="277" r:id="rId15"/>
    <p:sldId id="289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397" autoAdjust="0"/>
  </p:normalViewPr>
  <p:slideViewPr>
    <p:cSldViewPr snapToGrid="0">
      <p:cViewPr varScale="1">
        <p:scale>
          <a:sx n="70" d="100"/>
          <a:sy n="70" d="100"/>
        </p:scale>
        <p:origin x="-72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408711-0A4C-4C13-A7FF-323C3EB87C98}" type="datetimeFigureOut">
              <a:rPr lang="ru-RU" smtClean="0"/>
              <a:t>27.11.2024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2A585A-2B1B-4F2A-9AC9-A18E83ED23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7466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DC74-B0DA-4593-8BAB-98446BCBD80F}" type="datetimeFigureOut">
              <a:rPr lang="ru-RU" smtClean="0"/>
              <a:t>27.11.2024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B1CB1-E31F-4C7F-ADD3-9257FD6D18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40875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DC74-B0DA-4593-8BAB-98446BCBD80F}" type="datetimeFigureOut">
              <a:rPr lang="ru-RU" smtClean="0"/>
              <a:t>27.11.2024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B1CB1-E31F-4C7F-ADD3-9257FD6D18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2654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DC74-B0DA-4593-8BAB-98446BCBD80F}" type="datetimeFigureOut">
              <a:rPr lang="ru-RU" smtClean="0"/>
              <a:t>27.11.2024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B1CB1-E31F-4C7F-ADD3-9257FD6D18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54658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DC74-B0DA-4593-8BAB-98446BCBD80F}" type="datetimeFigureOut">
              <a:rPr lang="ru-RU" smtClean="0"/>
              <a:t>27.11.2024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B1CB1-E31F-4C7F-ADD3-9257FD6D189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275555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DC74-B0DA-4593-8BAB-98446BCBD80F}" type="datetimeFigureOut">
              <a:rPr lang="ru-RU" smtClean="0"/>
              <a:t>27.11.2024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B1CB1-E31F-4C7F-ADD3-9257FD6D18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01007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DC74-B0DA-4593-8BAB-98446BCBD80F}" type="datetimeFigureOut">
              <a:rPr lang="ru-RU" smtClean="0"/>
              <a:t>27.11.2024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B1CB1-E31F-4C7F-ADD3-9257FD6D18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03665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DC74-B0DA-4593-8BAB-98446BCBD80F}" type="datetimeFigureOut">
              <a:rPr lang="ru-RU" smtClean="0"/>
              <a:t>27.11.2024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B1CB1-E31F-4C7F-ADD3-9257FD6D18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79866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DC74-B0DA-4593-8BAB-98446BCBD80F}" type="datetimeFigureOut">
              <a:rPr lang="ru-RU" smtClean="0"/>
              <a:t>27.11.2024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B1CB1-E31F-4C7F-ADD3-9257FD6D18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09262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DC74-B0DA-4593-8BAB-98446BCBD80F}" type="datetimeFigureOut">
              <a:rPr lang="ru-RU" smtClean="0"/>
              <a:t>27.11.2024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B1CB1-E31F-4C7F-ADD3-9257FD6D18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57637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DC74-B0DA-4593-8BAB-98446BCBD80F}" type="datetimeFigureOut">
              <a:rPr lang="ru-RU" smtClean="0"/>
              <a:t>27.11.2024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B1CB1-E31F-4C7F-ADD3-9257FD6D18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59353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DC74-B0DA-4593-8BAB-98446BCBD80F}" type="datetimeFigureOut">
              <a:rPr lang="ru-RU" smtClean="0"/>
              <a:t>27.11.2024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B1CB1-E31F-4C7F-ADD3-9257FD6D18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0326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DC74-B0DA-4593-8BAB-98446BCBD80F}" type="datetimeFigureOut">
              <a:rPr lang="ru-RU" smtClean="0"/>
              <a:t>27.11.2024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B1CB1-E31F-4C7F-ADD3-9257FD6D18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3647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DC74-B0DA-4593-8BAB-98446BCBD80F}" type="datetimeFigureOut">
              <a:rPr lang="ru-RU" smtClean="0"/>
              <a:t>27.11.2024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B1CB1-E31F-4C7F-ADD3-9257FD6D18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4682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DC74-B0DA-4593-8BAB-98446BCBD80F}" type="datetimeFigureOut">
              <a:rPr lang="ru-RU" smtClean="0"/>
              <a:t>27.11.2024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B1CB1-E31F-4C7F-ADD3-9257FD6D18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1609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DC74-B0DA-4593-8BAB-98446BCBD80F}" type="datetimeFigureOut">
              <a:rPr lang="ru-RU" smtClean="0"/>
              <a:t>27.11.2024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B1CB1-E31F-4C7F-ADD3-9257FD6D18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30818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DC74-B0DA-4593-8BAB-98446BCBD80F}" type="datetimeFigureOut">
              <a:rPr lang="ru-RU" smtClean="0"/>
              <a:t>27.11.2024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B1CB1-E31F-4C7F-ADD3-9257FD6D18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06154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DC74-B0DA-4593-8BAB-98446BCBD80F}" type="datetimeFigureOut">
              <a:rPr lang="ru-RU" smtClean="0"/>
              <a:t>27.11.2024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B1CB1-E31F-4C7F-ADD3-9257FD6D18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39035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1F0BDC74-B0DA-4593-8BAB-98446BCBD80F}" type="datetimeFigureOut">
              <a:rPr lang="ru-RU" smtClean="0"/>
              <a:t>27.11.2024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2B1CB1-E31F-4C7F-ADD3-9257FD6D18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210177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  <p:sldLayoutId id="2147483782" r:id="rId14"/>
    <p:sldLayoutId id="2147483783" r:id="rId15"/>
    <p:sldLayoutId id="2147483784" r:id="rId16"/>
    <p:sldLayoutId id="214748378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8195" y="1089623"/>
            <a:ext cx="8003397" cy="492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519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6500" t="19175" r="17286" b="16571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0062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6754" y="-148046"/>
            <a:ext cx="1227037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692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7365" t="18413" r="17718" b="1619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0429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860869" y="1679325"/>
            <a:ext cx="6096000" cy="289310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ГДЕ И КАК ОБСЛЕДОВАТЬСЯ НА ВИЧ ?</a:t>
            </a:r>
            <a:endParaRPr lang="ru-RU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/>
              <a:t> - 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бследование на ВИЧ граждан России проводится бесплатно по желанию - анонимно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в любой медицинской организации государственной системы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здравоохранения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ХМАО-Югры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в БУ ХМАО-Югры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Лянторскрская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городская больница»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Адрес: Тюменская область, ХМАО, г. 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Лянтор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ул. Салавата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Юлаева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стр. 7 Единый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колл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-центр +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7(34638)42-777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28072" t="29079" r="44714" b="22793"/>
          <a:stretch/>
        </p:blipFill>
        <p:spPr>
          <a:xfrm>
            <a:off x="301925" y="957944"/>
            <a:ext cx="5053846" cy="4693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909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1557" y="757475"/>
            <a:ext cx="7863840" cy="48506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588" y="513805"/>
            <a:ext cx="4136571" cy="4885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80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-143" t="-1524" r="143" b="9588"/>
          <a:stretch/>
        </p:blipFill>
        <p:spPr>
          <a:xfrm>
            <a:off x="2199489" y="1233577"/>
            <a:ext cx="7846423" cy="449181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072417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749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5630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5929" t="14986" r="17358" b="19745"/>
          <a:stretch/>
        </p:blipFill>
        <p:spPr>
          <a:xfrm>
            <a:off x="-60960" y="0"/>
            <a:ext cx="1225296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4250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6286" t="11683" r="17286" b="22031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3072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6213" t="11133" r="17358" b="3039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275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6572" t="18286" r="17500" b="1657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9228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6216" t="22349" r="18927" b="12380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5052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7071" t="14857" r="17572" b="19351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2379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6643" t="21460" r="18143" b="13905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05776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382</TotalTime>
  <Words>49</Words>
  <Application>Microsoft Office PowerPoint</Application>
  <PresentationFormat>Произвольный</PresentationFormat>
  <Paragraphs>5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Ион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ВП кб 43 (ДИСП)</dc:creator>
  <cp:lastModifiedBy>user108</cp:lastModifiedBy>
  <cp:revision>58</cp:revision>
  <dcterms:created xsi:type="dcterms:W3CDTF">2024-11-23T06:07:34Z</dcterms:created>
  <dcterms:modified xsi:type="dcterms:W3CDTF">2024-11-27T09:55:29Z</dcterms:modified>
</cp:coreProperties>
</file>